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7" r:id="rId2"/>
    <p:sldId id="258" r:id="rId3"/>
    <p:sldId id="271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09728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2" d="100"/>
          <a:sy n="72" d="100"/>
        </p:scale>
        <p:origin x="912" y="5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51FE6F-6987-42F3-9CF4-6F91F8DFE113}" type="datetimeFigureOut">
              <a:rPr lang="en-IN" smtClean="0"/>
              <a:t>18-02-2017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DCC1EF-032A-4589-90D0-08813B54C6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32101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DCC1EF-032A-4589-90D0-08813B54C662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5949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2/18/2017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2/18/2017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2/18/2017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ide_00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ide_01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ide_01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ide_01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ide_01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lide_01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ide_01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0976" y="1385502"/>
            <a:ext cx="195243" cy="28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ide_00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FUDrastogiprateek (2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021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54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ide_00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ide_00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678" y="4042977"/>
            <a:ext cx="109823" cy="162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3428" y="4042977"/>
            <a:ext cx="109823" cy="162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ide_00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503" y="5062152"/>
            <a:ext cx="117145" cy="17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ide_00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ide_00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ide_00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1</Words>
  <Application>Microsoft Office PowerPoint</Application>
  <PresentationFormat>Custom</PresentationFormat>
  <Paragraphs>1</Paragraphs>
  <Slides>15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Prateek Rastogi</dc:creator>
  <cp:keywords/>
  <dc:description>generated using python-pptx</dc:description>
  <cp:lastModifiedBy>abhinav srivastava</cp:lastModifiedBy>
  <cp:revision>15</cp:revision>
  <dcterms:created xsi:type="dcterms:W3CDTF">2013-01-27T09:14:16Z</dcterms:created>
  <dcterms:modified xsi:type="dcterms:W3CDTF">2017-02-18T11:10:21Z</dcterms:modified>
  <cp:category/>
</cp:coreProperties>
</file>

<file path=docProps/thumbnail.jpeg>
</file>